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9" r:id="rId2"/>
    <p:sldId id="268" r:id="rId3"/>
    <p:sldId id="270" r:id="rId4"/>
    <p:sldId id="271" r:id="rId5"/>
    <p:sldId id="282" r:id="rId6"/>
    <p:sldId id="273" r:id="rId7"/>
    <p:sldId id="274" r:id="rId8"/>
    <p:sldId id="275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76" r:id="rId17"/>
    <p:sldId id="277" r:id="rId18"/>
    <p:sldId id="278" r:id="rId19"/>
    <p:sldId id="279" r:id="rId20"/>
    <p:sldId id="281" r:id="rId21"/>
    <p:sldId id="280" r:id="rId22"/>
    <p:sldId id="290" r:id="rId23"/>
    <p:sldId id="292" r:id="rId24"/>
    <p:sldId id="293" r:id="rId2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3A1E9-384E-754D-8152-E3BF71EB168D}" v="117" dt="2022-05-29T17:07:36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68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72188-657C-6446-B62D-66F7223AC367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0BA32-E303-DB4D-A212-A77AB00E96E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89510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67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623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4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928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695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54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56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228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5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88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910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04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666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514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9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30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63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40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51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866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5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726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DC179-4022-0F11-FEDF-69403CA0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CF2E4-B9EC-EAD5-C1DB-A87AF8584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71EFF-D11E-EAE6-7D91-3B017B17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1A92F-8014-799E-B755-5411B67D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EDB0C-CF1C-D104-5030-E014FA95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50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3CC0-821A-F2F1-94CE-49E9F10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DDF9C-6D15-F6D4-EDEF-B9312C28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FA27-03B1-FADC-8A78-142F02FF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A149-3839-D10D-8C51-3BCE42BB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AB145-E177-F99F-82BD-720B8933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289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6D279-9680-4D31-C289-A9D4B907B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67878-6679-8CCB-1A4B-13A3BBA6E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D89B9-8E4B-4505-7F1E-B2A5B78E8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8A810-16CB-D88C-B83A-B7BD9D38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71FF3-59E2-61BF-2F37-D1A9602A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1550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74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508A-3B94-EDC3-8F86-8D7F4CFB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6FB7-02AA-B61C-84DB-F528DFDA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21CB8-7C60-4E35-BB09-F45D4438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BF5D9-9D49-5842-9B01-A88B317B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980AA-6699-400E-042C-448A13E1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522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A6287-58C9-4A0E-AF76-1B7431EA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79F28-47E4-6B42-2E99-A3BDD8B98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B94E-ADD6-6B92-63B6-54EA8473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F91A5-A2E8-CB8D-52E5-C814F57A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7870B-BBE2-D756-9EEA-111A7927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1749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F999-B8C3-5491-F857-ABEF0B5E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21564-164C-47B6-CF54-84B613BFC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C7D12-A57D-AFC2-2766-78B1EFAD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F11E5-6843-D454-2D40-6487182D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F8321-C481-7BFB-C745-5C45C8F3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EE160-8491-88A7-E7ED-606919A6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5923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1058-7B4B-7D2C-92B7-1F8CB5DB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22BBF-401B-6CF3-8A32-D01CE7421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5363A-7EBD-9851-6CD5-0651B7907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F163C-A919-9FFF-E206-BF6070057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9238E-5CF2-BBA2-D493-78662C439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DFE86F-A3AA-0020-6035-B473164B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20052-4BEC-387B-4AA2-C8E0FDEB5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0BE00-03E4-3F25-BD64-515181C5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0589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11B2-2783-F079-1B4C-4050698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92EDE-56C6-3A12-82AD-D5BE1418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03407-2A21-3859-63CF-DBB20AA5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65409-B1BC-5127-8F00-6EB59AF2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2788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49A2C-9FB3-7924-9885-4DC2D772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7D762-DCE9-1BC6-E9AE-879317A6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30172-52BE-CAFF-E570-61B7B649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9320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22D8-FFA3-AEB6-8A0E-81DD91BA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7CB2C-2859-A125-9A46-26CE65ED6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83E8A-0A78-5BFF-DBCC-BD3453098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569D1-7892-4ED5-1DEA-0F80BBA2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AAA26-9291-3D0E-66C0-6F9CBB35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A9AF8-0A0B-59BB-2E62-7EAE5255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7755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0BE5-3C48-F4B1-B1AC-E3999DD4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113210-8EDA-8EEF-43DC-8325070DE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10F28-DF2B-424F-293C-6D2A6EDAD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1197-EB1F-FA86-6059-28D72DD3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CCB4B-647F-2079-DAD7-5D8E9DF2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96C33-BADB-C133-050F-7BBBBAB4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3021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CD8DC-B7BE-D9BF-1809-23917208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606F9-1C8D-1B3A-DC59-B92C970C1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B58FD-DF0C-A586-9580-844DB571E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9B6F-A3AD-5E43-A7E0-46EC63725993}" type="datetimeFigureOut">
              <a:rPr lang="en-BR" smtClean="0"/>
              <a:t>06/06/22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FA4A0-00AD-1BDB-D8EA-E7764B2BE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FD85-424E-656D-4591-139B0BC54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73C64-DA0C-5D4C-9215-6BA02BA3B38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7670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1C182-3FA4-F7F9-081C-6B29EF8835DB}"/>
              </a:ext>
            </a:extLst>
          </p:cNvPr>
          <p:cNvGrpSpPr/>
          <p:nvPr/>
        </p:nvGrpSpPr>
        <p:grpSpPr>
          <a:xfrm>
            <a:off x="1360579" y="2637084"/>
            <a:ext cx="9470841" cy="1583832"/>
            <a:chOff x="1020435" y="1300216"/>
            <a:chExt cx="7103131" cy="1187874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6" y="2144716"/>
              <a:ext cx="7103130" cy="343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667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Todo mundo fala disso. O que é isso?</a:t>
              </a:r>
              <a:endParaRPr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1020435" y="1300216"/>
              <a:ext cx="7103130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rgbClr val="000000"/>
                </a:buClr>
                <a:buSzPts val="3200"/>
              </a:pPr>
              <a:r>
                <a:rPr lang="en-US" sz="5333" b="1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Design System</a:t>
              </a:r>
              <a:endParaRPr sz="5333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754033" y="2480806"/>
            <a:ext cx="10683934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Botões, inputs, cores, calendários, fontes, tipografias, imagens, ícones, ilustrações, gráficos, animações (motions), tabelas, etc.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754033" y="848733"/>
            <a:ext cx="9422354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Composição do Design System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86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754033" y="2480806"/>
            <a:ext cx="10683934" cy="272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É um conjunto de diretrizes da marca da empresa, que pode incluir elementos de interface do usuário. Esquema de cores, fontes e suas propriedades para auxiliar na execução e uso.</a:t>
            </a:r>
          </a:p>
          <a:p>
            <a:endParaRPr lang="en-GB" sz="2400" dirty="0"/>
          </a:p>
          <a:p>
            <a:r>
              <a:rPr lang="en-GB" sz="2400" dirty="0"/>
              <a:t>No passado, antes da web, o Guia de Estilo, serviam para definir padrões e estilos de escrita e impressão.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754033" y="848733"/>
            <a:ext cx="9422354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Guia de Estilo (Guideline)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719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754034" y="2480806"/>
            <a:ext cx="5204314" cy="262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Templates de layouts constrídos com os componentes do sistema.</a:t>
            </a:r>
          </a:p>
          <a:p>
            <a:endParaRPr lang="en-GB" sz="2400" dirty="0"/>
          </a:p>
          <a:p>
            <a:r>
              <a:rPr lang="en-GB" sz="2400" dirty="0"/>
              <a:t>Normalmente podem ser personalizados livremente, replicados e usados para uma prototipagem rápida.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754033" y="848733"/>
            <a:ext cx="9422354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UI / Web Kits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1C554CA-CD45-7AFC-E3EA-2E8C101D7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2480806"/>
            <a:ext cx="6111118" cy="27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754033" y="2480807"/>
            <a:ext cx="7637799" cy="9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Padrão, ativo, selecionado, inativo, hover, alerta, confirmação, notificação.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754033" y="848733"/>
            <a:ext cx="9422354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Estados dos componentes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408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3F67FF-C4D5-225A-B597-EA0385EE9DCA}"/>
              </a:ext>
            </a:extLst>
          </p:cNvPr>
          <p:cNvGrpSpPr/>
          <p:nvPr/>
        </p:nvGrpSpPr>
        <p:grpSpPr>
          <a:xfrm>
            <a:off x="1155800" y="2262294"/>
            <a:ext cx="9880400" cy="2333411"/>
            <a:chOff x="866850" y="2011405"/>
            <a:chExt cx="7410300" cy="877083"/>
          </a:xfrm>
        </p:grpSpPr>
        <p:sp>
          <p:nvSpPr>
            <p:cNvPr id="25" name="Google Shape;25;p16"/>
            <p:cNvSpPr txBox="1"/>
            <p:nvPr/>
          </p:nvSpPr>
          <p:spPr>
            <a:xfrm>
              <a:off x="1281252" y="2408526"/>
              <a:ext cx="6581496" cy="47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667" dirty="0"/>
                <a:t>O Design System tem uma ligação direta com o Front-End, com a codificação.</a:t>
              </a:r>
            </a:p>
          </p:txBody>
        </p:sp>
        <p:sp>
          <p:nvSpPr>
            <p:cNvPr id="26" name="Google Shape;26;p16"/>
            <p:cNvSpPr txBox="1"/>
            <p:nvPr/>
          </p:nvSpPr>
          <p:spPr>
            <a:xfrm>
              <a:off x="866850" y="2011405"/>
              <a:ext cx="7410300" cy="397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rgbClr val="000000"/>
                </a:buClr>
                <a:buSzPts val="3200"/>
              </a:pPr>
              <a:r>
                <a:rPr lang="en-US" sz="1333" b="1" spc="800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LIGAÇÃO DIRETA</a:t>
              </a:r>
              <a:endParaRPr lang="en-US" sz="1333" spc="800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64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45476082-03B8-4085-14DC-A2AACCD3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50"/>
            <a:ext cx="12192000" cy="66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/>
        </p:nvSpPr>
        <p:spPr>
          <a:xfrm>
            <a:off x="626212" y="2866000"/>
            <a:ext cx="10939576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um Design System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387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0FA716F-0DB7-60CD-6271-7F340BD5A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1" r="1565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8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E1251A3-0A2B-6E2B-1CE6-E4C3E552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573" y="643467"/>
            <a:ext cx="3300854" cy="5571065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1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FDC856-49C4-3E39-78A6-C898051A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20" y="643467"/>
            <a:ext cx="1003795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8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754033" y="2480806"/>
            <a:ext cx="6467402" cy="375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Design System trata-se de </a:t>
            </a:r>
            <a:r>
              <a:rPr lang="en-GB" sz="2400" b="1" dirty="0"/>
              <a:t>um conjunto de padrões de componentes de design</a:t>
            </a:r>
            <a:r>
              <a:rPr lang="en-GB" sz="2400" dirty="0"/>
              <a:t>, elaborados a fim de manter a consistência visual e functional de um produto, sistema ou organização.</a:t>
            </a:r>
          </a:p>
          <a:p>
            <a:endParaRPr lang="en-GB" sz="2400" dirty="0"/>
          </a:p>
          <a:p>
            <a:r>
              <a:rPr lang="en-GB" sz="2400" dirty="0"/>
              <a:t>Ele facilita o designer a construer padrões para o ambiente, tendo a mesma consistência visual.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754033" y="848733"/>
            <a:ext cx="7121606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um Design System?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AB50FC9-F498-ADAB-AF01-3A1265CE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7E1D30-26AB-813A-1560-D65F61C7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49" y="643467"/>
            <a:ext cx="367690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89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22D65D4-AEC6-7063-C66A-50DD96F7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931" y="643467"/>
            <a:ext cx="694213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9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754034" y="2715201"/>
            <a:ext cx="3507724" cy="277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Escalável;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Atualizando;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Dinâmico;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Repetível;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Padronizado;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Organizado;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754033" y="848733"/>
            <a:ext cx="9422354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Quais os benefícios do Design System?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Google Shape;25;p16">
            <a:extLst>
              <a:ext uri="{FF2B5EF4-FFF2-40B4-BE49-F238E27FC236}">
                <a16:creationId xmlns:a16="http://schemas.microsoft.com/office/drawing/2014/main" id="{723DFA10-8BA8-A1C4-1B98-A74E7F0AD39D}"/>
              </a:ext>
            </a:extLst>
          </p:cNvPr>
          <p:cNvSpPr txBox="1"/>
          <p:nvPr/>
        </p:nvSpPr>
        <p:spPr>
          <a:xfrm>
            <a:off x="3627862" y="2513463"/>
            <a:ext cx="5450824" cy="277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Padronização da entregar;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Redução de custos e tempo;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Melhor previsibilidade;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Otimização de tarefas;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Otimização do esforço de trabalho</a:t>
            </a:r>
          </a:p>
        </p:txBody>
      </p:sp>
    </p:spTree>
    <p:extLst>
      <p:ext uri="{BB962C8B-B14F-4D97-AF65-F5344CB8AC3E}">
        <p14:creationId xmlns:p14="http://schemas.microsoft.com/office/powerpoint/2010/main" val="35993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3F67FF-C4D5-225A-B597-EA0385EE9DCA}"/>
              </a:ext>
            </a:extLst>
          </p:cNvPr>
          <p:cNvGrpSpPr/>
          <p:nvPr/>
        </p:nvGrpSpPr>
        <p:grpSpPr>
          <a:xfrm>
            <a:off x="1155800" y="2617047"/>
            <a:ext cx="9880400" cy="1623906"/>
            <a:chOff x="866850" y="2011405"/>
            <a:chExt cx="7410300" cy="610394"/>
          </a:xfrm>
        </p:grpSpPr>
        <p:sp>
          <p:nvSpPr>
            <p:cNvPr id="25" name="Google Shape;25;p16"/>
            <p:cNvSpPr txBox="1"/>
            <p:nvPr/>
          </p:nvSpPr>
          <p:spPr>
            <a:xfrm>
              <a:off x="1281252" y="2408526"/>
              <a:ext cx="6581496" cy="213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667" dirty="0"/>
                <a:t>Apenas quando precisar!</a:t>
              </a:r>
            </a:p>
          </p:txBody>
        </p:sp>
        <p:sp>
          <p:nvSpPr>
            <p:cNvPr id="26" name="Google Shape;26;p16"/>
            <p:cNvSpPr txBox="1"/>
            <p:nvPr/>
          </p:nvSpPr>
          <p:spPr>
            <a:xfrm>
              <a:off x="866850" y="2011405"/>
              <a:ext cx="7410300" cy="397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rgbClr val="000000"/>
                </a:buClr>
                <a:buSzPts val="3200"/>
              </a:pPr>
              <a:r>
                <a:rPr lang="en-US" sz="1333" b="1" spc="800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Quando Criar um Design System?</a:t>
              </a:r>
              <a:endParaRPr lang="en-US" sz="1333" spc="800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51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A4F9B4-6A65-A680-6FAC-6AA9FA3F1295}"/>
              </a:ext>
            </a:extLst>
          </p:cNvPr>
          <p:cNvGrpSpPr/>
          <p:nvPr/>
        </p:nvGrpSpPr>
        <p:grpSpPr>
          <a:xfrm>
            <a:off x="1360580" y="2834739"/>
            <a:ext cx="9470840" cy="1188523"/>
            <a:chOff x="1020435" y="2250909"/>
            <a:chExt cx="7103130" cy="891392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883101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5333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Até a próxima aula</a:t>
              </a:r>
              <a:endParaRPr sz="5333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95AFAF-13F3-25FD-40E9-762D58DC5FE8}"/>
                </a:ext>
              </a:extLst>
            </p:cNvPr>
            <p:cNvSpPr/>
            <p:nvPr/>
          </p:nvSpPr>
          <p:spPr>
            <a:xfrm>
              <a:off x="3486646" y="2250909"/>
              <a:ext cx="2170707" cy="367720"/>
            </a:xfrm>
            <a:prstGeom prst="roundRect">
              <a:avLst>
                <a:gd name="adj" fmla="val 50000"/>
              </a:avLst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2400" spc="800" dirty="0"/>
                <a:t>OBRIGADO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bunch, several, vegetable, sale&#10;&#10;Description automatically generated">
            <a:extLst>
              <a:ext uri="{FF2B5EF4-FFF2-40B4-BE49-F238E27FC236}">
                <a16:creationId xmlns:a16="http://schemas.microsoft.com/office/drawing/2014/main" id="{CCEEEE75-B82C-47A3-440A-2B4FBE323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2" b="117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remote, different, image, remote control&#10;&#10;Description automatically generated">
            <a:extLst>
              <a:ext uri="{FF2B5EF4-FFF2-40B4-BE49-F238E27FC236}">
                <a16:creationId xmlns:a16="http://schemas.microsoft.com/office/drawing/2014/main" id="{44B3FD27-4332-52AE-9615-9B4665948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2480EA-FC60-867D-7E4D-ED04078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4" y="643467"/>
            <a:ext cx="928511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0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3F67FF-C4D5-225A-B597-EA0385EE9DCA}"/>
              </a:ext>
            </a:extLst>
          </p:cNvPr>
          <p:cNvGrpSpPr/>
          <p:nvPr/>
        </p:nvGrpSpPr>
        <p:grpSpPr>
          <a:xfrm>
            <a:off x="1155800" y="718401"/>
            <a:ext cx="9880400" cy="4565793"/>
            <a:chOff x="866850" y="2011405"/>
            <a:chExt cx="7410300" cy="1120690"/>
          </a:xfrm>
        </p:grpSpPr>
        <p:sp>
          <p:nvSpPr>
            <p:cNvPr id="25" name="Google Shape;25;p16"/>
            <p:cNvSpPr txBox="1"/>
            <p:nvPr/>
          </p:nvSpPr>
          <p:spPr>
            <a:xfrm>
              <a:off x="1281252" y="2408526"/>
              <a:ext cx="6581496" cy="723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667" dirty="0"/>
                <a:t>Design System são diversas pecinhas que você têm padronizadas, que servem para ter uma consistência, uma coerência dentro do seu projeto.</a:t>
              </a:r>
            </a:p>
            <a:p>
              <a:pPr algn="ctr"/>
              <a:endParaRPr lang="en-GB" sz="2667" dirty="0"/>
            </a:p>
            <a:p>
              <a:pPr algn="ctr"/>
              <a:r>
                <a:rPr lang="en-GB" sz="2667" dirty="0"/>
                <a:t>Isso evita que a cada página/frame que é construído, você tenha que recriar novos componentes.</a:t>
              </a:r>
            </a:p>
            <a:p>
              <a:pPr algn="ctr"/>
              <a:endParaRPr lang="en-GB" sz="2667" dirty="0"/>
            </a:p>
            <a:p>
              <a:pPr algn="ctr"/>
              <a:r>
                <a:rPr lang="en-GB" sz="2667" dirty="0"/>
                <a:t>Também ajuda a manter um padrão e uma organização no projeto.</a:t>
              </a:r>
            </a:p>
          </p:txBody>
        </p:sp>
        <p:sp>
          <p:nvSpPr>
            <p:cNvPr id="26" name="Google Shape;26;p16"/>
            <p:cNvSpPr txBox="1"/>
            <p:nvPr/>
          </p:nvSpPr>
          <p:spPr>
            <a:xfrm>
              <a:off x="866850" y="2011405"/>
              <a:ext cx="7410300" cy="397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rgbClr val="000000"/>
                </a:buClr>
                <a:buSzPts val="3200"/>
              </a:pPr>
              <a:r>
                <a:rPr lang="en-US" sz="1333" b="1" spc="800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REFORÇANDO</a:t>
              </a:r>
              <a:endParaRPr sz="1333" spc="800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03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3F67FF-C4D5-225A-B597-EA0385EE9DCA}"/>
              </a:ext>
            </a:extLst>
          </p:cNvPr>
          <p:cNvGrpSpPr/>
          <p:nvPr/>
        </p:nvGrpSpPr>
        <p:grpSpPr>
          <a:xfrm>
            <a:off x="1155800" y="2262294"/>
            <a:ext cx="9880400" cy="2333411"/>
            <a:chOff x="866850" y="2011405"/>
            <a:chExt cx="7410300" cy="877083"/>
          </a:xfrm>
        </p:grpSpPr>
        <p:sp>
          <p:nvSpPr>
            <p:cNvPr id="25" name="Google Shape;25;p16"/>
            <p:cNvSpPr txBox="1"/>
            <p:nvPr/>
          </p:nvSpPr>
          <p:spPr>
            <a:xfrm>
              <a:off x="1281252" y="2408526"/>
              <a:ext cx="6581496" cy="47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667" dirty="0"/>
                <a:t>O Design System é um organismo vivo. Ele pode ser definido no começo do projeto, mas pode sofrer modificações dos componentes de acordo com as necessidades do projeto.</a:t>
              </a:r>
            </a:p>
          </p:txBody>
        </p:sp>
        <p:sp>
          <p:nvSpPr>
            <p:cNvPr id="26" name="Google Shape;26;p16"/>
            <p:cNvSpPr txBox="1"/>
            <p:nvPr/>
          </p:nvSpPr>
          <p:spPr>
            <a:xfrm>
              <a:off x="866850" y="2011405"/>
              <a:ext cx="7410300" cy="397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rgbClr val="000000"/>
                </a:buClr>
                <a:buSzPts val="3200"/>
              </a:pPr>
              <a:r>
                <a:rPr lang="en-US" sz="1333" b="1" spc="800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NUNCA ESQUEÇA</a:t>
              </a:r>
              <a:endParaRPr lang="en-US" sz="1333" spc="800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71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3F67FF-C4D5-225A-B597-EA0385EE9DCA}"/>
              </a:ext>
            </a:extLst>
          </p:cNvPr>
          <p:cNvGrpSpPr/>
          <p:nvPr/>
        </p:nvGrpSpPr>
        <p:grpSpPr>
          <a:xfrm>
            <a:off x="1155800" y="2681873"/>
            <a:ext cx="9880400" cy="1494253"/>
            <a:chOff x="866850" y="2011405"/>
            <a:chExt cx="7410300" cy="1120690"/>
          </a:xfrm>
        </p:grpSpPr>
        <p:sp>
          <p:nvSpPr>
            <p:cNvPr id="25" name="Google Shape;25;p16"/>
            <p:cNvSpPr txBox="1"/>
            <p:nvPr/>
          </p:nvSpPr>
          <p:spPr>
            <a:xfrm>
              <a:off x="1591891" y="2408526"/>
              <a:ext cx="5960217" cy="723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667" dirty="0"/>
                <a:t>“Design System não é um projeto, é um produto servindo outros produtos.”</a:t>
              </a:r>
            </a:p>
          </p:txBody>
        </p:sp>
        <p:sp>
          <p:nvSpPr>
            <p:cNvPr id="26" name="Google Shape;26;p16"/>
            <p:cNvSpPr txBox="1"/>
            <p:nvPr/>
          </p:nvSpPr>
          <p:spPr>
            <a:xfrm>
              <a:off x="866850" y="2011405"/>
              <a:ext cx="7410300" cy="397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rgbClr val="000000"/>
                </a:buClr>
                <a:buSzPts val="3200"/>
              </a:pPr>
              <a:r>
                <a:rPr lang="en-US" sz="1333" b="1" spc="800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NATHAN CURTIS</a:t>
              </a:r>
              <a:endParaRPr lang="en-US" sz="1333" spc="800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6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754033" y="2480806"/>
            <a:ext cx="10683934" cy="272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/>
              <a:t>Quando estamos falando sobre Design System, estamos falando exatamente sobre consistência do design.</a:t>
            </a:r>
          </a:p>
          <a:p>
            <a:endParaRPr lang="en-GB" sz="2400" dirty="0"/>
          </a:p>
          <a:p>
            <a:r>
              <a:rPr lang="en-GB" sz="2400" dirty="0"/>
              <a:t>Um projeto precisa ter uma consistência. Quando estamos falando desta consistência, não estamos falando apenas da parte gráfica, visual. Mas também na consistência de animações, funcionalidades, ações que o usuário tenha que executar.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754033" y="848733"/>
            <a:ext cx="9422354" cy="163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en-US" sz="5333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Consistência do design</a:t>
            </a:r>
            <a:endParaRPr sz="5333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13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D4846662-E8D4-41E6-9EF7-BD94DCC49741}"/>
</file>

<file path=customXml/itemProps2.xml><?xml version="1.0" encoding="utf-8"?>
<ds:datastoreItem xmlns:ds="http://schemas.openxmlformats.org/officeDocument/2006/customXml" ds:itemID="{670F74FD-BA4E-4CE7-B007-50D7A0259523}"/>
</file>

<file path=customXml/itemProps3.xml><?xml version="1.0" encoding="utf-8"?>
<ds:datastoreItem xmlns:ds="http://schemas.openxmlformats.org/officeDocument/2006/customXml" ds:itemID="{9D6750A7-A276-440E-81B2-262726ED5B21}"/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451</Words>
  <Application>Microsoft Macintosh PowerPoint</Application>
  <PresentationFormat>Widescreen</PresentationFormat>
  <Paragraphs>51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Alexandre Carvalho Gomes Da Silva</dc:creator>
  <cp:lastModifiedBy>Rodrigo Alexandre Carvalho Gomes Da Silva</cp:lastModifiedBy>
  <cp:revision>2</cp:revision>
  <dcterms:created xsi:type="dcterms:W3CDTF">2022-05-29T16:13:20Z</dcterms:created>
  <dcterms:modified xsi:type="dcterms:W3CDTF">2022-06-06T23:32:17Z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